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F744C-A9B6-4977-B796-C11632811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921743-2B16-42BD-A995-2BBDA696A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6D041-4E28-4B4D-A316-F8A72AB0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1B6D8-FE84-4C3E-9BC6-A93AF840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2A941-45A8-45E5-AD09-C4C76B1A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96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C424C-3595-44E2-B40A-10234EF2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C8CA3E-DA7A-4E3E-94B7-39AA75440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3FF7-6EC2-4205-9BD3-55E253A9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75CB4-DA75-4082-8E13-2AA287B4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F537B-E2B0-4F10-8410-61DF2192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E5989D-8DBE-42B9-8CEB-08DF3A736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6A73ED-36F2-4C29-B26A-1931DCF40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C0168-296F-44BA-B0B0-A71E6DCB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DF47D-14D3-4859-8AF5-BE72CF0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AE001-6F7A-443E-8D5D-184AE3D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03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BA536-A3BE-4DB4-9124-EFA45756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C370-32F6-4E57-AA28-01ACD3687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EBABA-36C0-4B13-A71F-0A004FDF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9A6AE-6071-4F2D-BB00-B800C5F7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63B6D8-7B5E-4F08-87C3-5CE17DE0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7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F597B-F545-4CE9-A066-C155E7C5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38AA2A-A6B4-47B4-8272-A865165F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D87BA-60F9-447E-9501-174C74895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9BF01-9AAE-4BD6-A5D7-BAFE2878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7C947-C520-49C4-BA94-F0E2FB4F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2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E5CB9-C203-4033-BA6E-CB99907B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4E795-68E8-4C02-9B68-56DF9FE96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A105A4-EEBE-4239-BFF7-885AB66AA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158624-8B1E-4140-A5D1-02359AF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881FD2-9E16-4F80-84A6-5350F4F7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BCA298-5CCA-4A8C-AA63-A37A8752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69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E5BAF-C6D7-45D4-909B-ACEC3CCD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638945-D8B8-4422-94DA-4877B47F6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CFCDB-703D-40BB-B5A2-9A1053B33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609DFD-3BC7-4848-A75F-8F95EA4B5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989E-62CE-4B1B-B20A-23C5848C9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28E342-2C63-4AA0-B44E-17DB92E8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BD46AD-00A2-4034-A680-3154535A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28C17-7F17-43C2-93C2-941930A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7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46194-44C0-470E-AE4B-DF9818DC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D495A5-F250-4F88-AFE0-9204EE78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79E50B-294E-4E73-A8CB-D857F1BA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D72F2A-7002-4035-8AD5-32607D1D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9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34EB27-0805-4AA0-B0D4-F26EE42A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B1293D-0D57-429A-82FE-1A9CC526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F83A34-D32E-4431-9966-397BE718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7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30DE1-A148-4E9E-BF4B-74C8B6C7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2DEDE-E890-4731-9660-71B0ABBC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069CD4-E49A-4BAE-B4EB-7C9B58A0D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F97CE0-15CE-4E3B-A583-E12C6949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988D72-70EF-4F03-B037-E580D9E7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853D13-8EB8-4196-A0FC-A348D096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2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FAA2-2C1B-4BEF-A497-878C5A32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CAC885-5AAC-4DBB-96CA-003160E26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FCC02A-AD9C-40D5-A9A1-9C189AAF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9E07A5-2A96-4EC2-803A-29714E45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C4E1EC-5C8D-4114-9D37-0DF84DCC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BFAC29-9970-4833-B5DB-0974336C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51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ADB6DB-ED62-43C7-B719-0720CF21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D9BB4-E359-44B8-AAFB-A9437AB5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E7EA8-1232-41C5-9EFD-C2850027B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3476-484B-4D68-9326-97D867A1CCF3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3DF2D-C932-4624-99FE-6C42BDAF5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82633-A8DF-426B-A81D-BBD862C7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86021-4D4B-426A-8BF6-D3CADAFED3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21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4752D18-B7A4-491B-97CB-3C6CB3C1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72" y="1738889"/>
            <a:ext cx="2604655" cy="2604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5A99B-F92B-450C-80B0-086414AB7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87" y="2318328"/>
            <a:ext cx="204729" cy="3070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1A55A3-5B88-42EF-9C17-654C556A3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" y="184340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271AB08-1D41-41E9-A2EB-68F8D90575CB}"/>
              </a:ext>
            </a:extLst>
          </p:cNvPr>
          <p:cNvGrpSpPr/>
          <p:nvPr/>
        </p:nvGrpSpPr>
        <p:grpSpPr>
          <a:xfrm>
            <a:off x="7622478" y="1921935"/>
            <a:ext cx="3055118" cy="3014130"/>
            <a:chOff x="6195791" y="1884092"/>
            <a:chExt cx="3055118" cy="3014130"/>
          </a:xfrm>
        </p:grpSpPr>
        <p:grpSp>
          <p:nvGrpSpPr>
            <p:cNvPr id="5" name="组合 39">
              <a:extLst>
                <a:ext uri="{FF2B5EF4-FFF2-40B4-BE49-F238E27FC236}">
                  <a16:creationId xmlns:a16="http://schemas.microsoft.com/office/drawing/2014/main" id="{7D2CAB63-574F-4DB4-9B50-777D365F7B8C}"/>
                </a:ext>
              </a:extLst>
            </p:cNvPr>
            <p:cNvGrpSpPr/>
            <p:nvPr/>
          </p:nvGrpSpPr>
          <p:grpSpPr>
            <a:xfrm>
              <a:off x="6195791" y="1884092"/>
              <a:ext cx="553870" cy="3014130"/>
              <a:chOff x="5751397" y="1478323"/>
              <a:chExt cx="554210" cy="3015060"/>
            </a:xfrm>
          </p:grpSpPr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11921E9C-45F7-4169-BC4D-42FB3EFEB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0177" y="1478323"/>
                <a:ext cx="450684" cy="301506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vert="eaVert" wrap="square" lIns="121845" tIns="60923" rIns="121845" bIns="60923" numCol="1" anchor="t" anchorCtr="0" compatLnSpc="1"/>
              <a:lstStyle/>
              <a:p>
                <a:pPr algn="ctr"/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7544603-0AE9-4D42-AA6B-E98B265D40DD}"/>
                  </a:ext>
                </a:extLst>
              </p:cNvPr>
              <p:cNvSpPr txBox="1"/>
              <p:nvPr/>
            </p:nvSpPr>
            <p:spPr>
              <a:xfrm>
                <a:off x="5751397" y="1546952"/>
                <a:ext cx="554210" cy="47720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sz="2399" b="1" spc="600" dirty="0">
                    <a:solidFill>
                      <a:srgbClr val="5A8C6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壹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8AFF3D5-DD72-48D4-B037-CB80CFB73849}"/>
                  </a:ext>
                </a:extLst>
              </p:cNvPr>
              <p:cNvSpPr txBox="1"/>
              <p:nvPr/>
            </p:nvSpPr>
            <p:spPr>
              <a:xfrm>
                <a:off x="5772287" y="2328167"/>
                <a:ext cx="492745" cy="180779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dist"/>
                <a:r>
                  <a:rPr lang="zh-CN" altLang="en-US" sz="20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输入标题</a:t>
                </a:r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4966620-318B-4251-8758-226CC162ABE6}"/>
                  </a:ext>
                </a:extLst>
              </p:cNvPr>
              <p:cNvCxnSpPr/>
              <p:nvPr/>
            </p:nvCxnSpPr>
            <p:spPr>
              <a:xfrm>
                <a:off x="5800177" y="2024007"/>
                <a:ext cx="45068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328541B-E57D-4235-AA76-DF6A5DED98F1}"/>
                </a:ext>
              </a:extLst>
            </p:cNvPr>
            <p:cNvGrpSpPr/>
            <p:nvPr/>
          </p:nvGrpSpPr>
          <p:grpSpPr>
            <a:xfrm>
              <a:off x="7029539" y="1884092"/>
              <a:ext cx="2221370" cy="3014130"/>
              <a:chOff x="7029539" y="1884092"/>
              <a:chExt cx="2221370" cy="3014130"/>
            </a:xfrm>
          </p:grpSpPr>
          <p:grpSp>
            <p:nvGrpSpPr>
              <p:cNvPr id="7" name="组合 56">
                <a:extLst>
                  <a:ext uri="{FF2B5EF4-FFF2-40B4-BE49-F238E27FC236}">
                    <a16:creationId xmlns:a16="http://schemas.microsoft.com/office/drawing/2014/main" id="{5A9A5552-B977-42D3-897B-8BA294879CFB}"/>
                  </a:ext>
                </a:extLst>
              </p:cNvPr>
              <p:cNvGrpSpPr/>
              <p:nvPr/>
            </p:nvGrpSpPr>
            <p:grpSpPr>
              <a:xfrm>
                <a:off x="7029539" y="1884092"/>
                <a:ext cx="553870" cy="3014130"/>
                <a:chOff x="5751397" y="1478323"/>
                <a:chExt cx="554210" cy="3015060"/>
              </a:xfrm>
            </p:grpSpPr>
            <p:sp>
              <p:nvSpPr>
                <p:cNvPr id="18" name="Rectangle 6">
                  <a:extLst>
                    <a:ext uri="{FF2B5EF4-FFF2-40B4-BE49-F238E27FC236}">
                      <a16:creationId xmlns:a16="http://schemas.microsoft.com/office/drawing/2014/main" id="{A357478A-6987-4D90-9EAA-B741266AD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00177" y="1478323"/>
                  <a:ext cx="450684" cy="301506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txBody>
                <a:bodyPr vert="eaVert" wrap="square" lIns="121845" tIns="60923" rIns="121845" bIns="60923" numCol="1" anchor="t" anchorCtr="0" compatLnSpc="1"/>
                <a:lstStyle/>
                <a:p>
                  <a:pPr algn="ctr"/>
                  <a:endParaRPr lang="zh-CN" altLang="en-US" sz="2399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7E1F4EF-5A60-4937-8150-816C3448151C}"/>
                    </a:ext>
                  </a:extLst>
                </p:cNvPr>
                <p:cNvSpPr txBox="1"/>
                <p:nvPr/>
              </p:nvSpPr>
              <p:spPr>
                <a:xfrm>
                  <a:off x="5751397" y="1546952"/>
                  <a:ext cx="554210" cy="47720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sz="2399" b="1" spc="600" dirty="0">
                      <a:solidFill>
                        <a:srgbClr val="5A8C6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贰</a:t>
                  </a: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07464EA-DED7-4695-B6F4-D2985E4F2373}"/>
                    </a:ext>
                  </a:extLst>
                </p:cNvPr>
                <p:cNvSpPr txBox="1"/>
                <p:nvPr/>
              </p:nvSpPr>
              <p:spPr>
                <a:xfrm>
                  <a:off x="5772278" y="2328167"/>
                  <a:ext cx="492745" cy="1695096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dist"/>
                  <a:r>
                    <a:rPr lang="zh-CN" altLang="en-US" sz="2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</a:rPr>
                    <a:t>输入标题</a:t>
                  </a:r>
                </a:p>
              </p:txBody>
            </p: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D65844FB-953D-457D-8C76-F7E725CA36C7}"/>
                    </a:ext>
                  </a:extLst>
                </p:cNvPr>
                <p:cNvCxnSpPr/>
                <p:nvPr/>
              </p:nvCxnSpPr>
              <p:spPr>
                <a:xfrm>
                  <a:off x="5800177" y="2024007"/>
                  <a:ext cx="45068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61">
                <a:extLst>
                  <a:ext uri="{FF2B5EF4-FFF2-40B4-BE49-F238E27FC236}">
                    <a16:creationId xmlns:a16="http://schemas.microsoft.com/office/drawing/2014/main" id="{0D100BC6-5632-4870-ACF3-5E4ABA713AFC}"/>
                  </a:ext>
                </a:extLst>
              </p:cNvPr>
              <p:cNvGrpSpPr/>
              <p:nvPr/>
            </p:nvGrpSpPr>
            <p:grpSpPr>
              <a:xfrm>
                <a:off x="7863290" y="1884092"/>
                <a:ext cx="553870" cy="3014130"/>
                <a:chOff x="5751397" y="1478323"/>
                <a:chExt cx="554210" cy="3015060"/>
              </a:xfrm>
            </p:grpSpPr>
            <p:sp>
              <p:nvSpPr>
                <p:cNvPr id="14" name="Rectangle 6">
                  <a:extLst>
                    <a:ext uri="{FF2B5EF4-FFF2-40B4-BE49-F238E27FC236}">
                      <a16:creationId xmlns:a16="http://schemas.microsoft.com/office/drawing/2014/main" id="{74984440-F854-4114-9C55-1F8A623A9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00177" y="1478323"/>
                  <a:ext cx="450684" cy="301506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txBody>
                <a:bodyPr vert="eaVert" wrap="square" lIns="121845" tIns="60923" rIns="121845" bIns="60923" numCol="1" anchor="t" anchorCtr="0" compatLnSpc="1"/>
                <a:lstStyle/>
                <a:p>
                  <a:pPr algn="ctr"/>
                  <a:endParaRPr lang="zh-CN" altLang="en-US" sz="2399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172071D-926F-4889-A263-66E1425A4C2C}"/>
                    </a:ext>
                  </a:extLst>
                </p:cNvPr>
                <p:cNvSpPr txBox="1"/>
                <p:nvPr/>
              </p:nvSpPr>
              <p:spPr>
                <a:xfrm>
                  <a:off x="5751397" y="1546952"/>
                  <a:ext cx="554210" cy="47720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sz="2399" b="1" spc="600" dirty="0">
                      <a:solidFill>
                        <a:srgbClr val="5A8C6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叁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35B5299-8DA5-4D9C-90A7-3B463F47729A}"/>
                    </a:ext>
                  </a:extLst>
                </p:cNvPr>
                <p:cNvSpPr txBox="1"/>
                <p:nvPr/>
              </p:nvSpPr>
              <p:spPr>
                <a:xfrm>
                  <a:off x="5772278" y="2328167"/>
                  <a:ext cx="492745" cy="1695096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dist"/>
                  <a:r>
                    <a:rPr lang="zh-CN" altLang="en-US" sz="2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</a:rPr>
                    <a:t>输入标题</a:t>
                  </a:r>
                </a:p>
              </p:txBody>
            </p: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9613F49F-1D40-4F6B-9421-86DDAE8557B2}"/>
                    </a:ext>
                  </a:extLst>
                </p:cNvPr>
                <p:cNvCxnSpPr/>
                <p:nvPr/>
              </p:nvCxnSpPr>
              <p:spPr>
                <a:xfrm>
                  <a:off x="5800177" y="2024007"/>
                  <a:ext cx="45068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66">
                <a:extLst>
                  <a:ext uri="{FF2B5EF4-FFF2-40B4-BE49-F238E27FC236}">
                    <a16:creationId xmlns:a16="http://schemas.microsoft.com/office/drawing/2014/main" id="{BA2FE65A-19E4-4ACE-8D18-1091BCB8D5FF}"/>
                  </a:ext>
                </a:extLst>
              </p:cNvPr>
              <p:cNvGrpSpPr/>
              <p:nvPr/>
            </p:nvGrpSpPr>
            <p:grpSpPr>
              <a:xfrm>
                <a:off x="8697039" y="1884092"/>
                <a:ext cx="553870" cy="3014130"/>
                <a:chOff x="5751397" y="1478323"/>
                <a:chExt cx="554210" cy="3015060"/>
              </a:xfrm>
            </p:grpSpPr>
            <p:sp>
              <p:nvSpPr>
                <p:cNvPr id="10" name="Rectangle 6">
                  <a:extLst>
                    <a:ext uri="{FF2B5EF4-FFF2-40B4-BE49-F238E27FC236}">
                      <a16:creationId xmlns:a16="http://schemas.microsoft.com/office/drawing/2014/main" id="{DCB30310-0941-45A7-9F92-5223A9D86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00177" y="1478323"/>
                  <a:ext cx="450684" cy="301506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txBody>
                <a:bodyPr vert="eaVert" wrap="square" lIns="121845" tIns="60923" rIns="121845" bIns="60923" numCol="1" anchor="t" anchorCtr="0" compatLnSpc="1"/>
                <a:lstStyle/>
                <a:p>
                  <a:pPr algn="ctr"/>
                  <a:endParaRPr lang="zh-CN" altLang="en-US" sz="2399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3E3EEEB-0F79-409A-AF3F-7AD4BC209E8F}"/>
                    </a:ext>
                  </a:extLst>
                </p:cNvPr>
                <p:cNvSpPr txBox="1"/>
                <p:nvPr/>
              </p:nvSpPr>
              <p:spPr>
                <a:xfrm>
                  <a:off x="5751397" y="1546952"/>
                  <a:ext cx="554210" cy="47720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sz="2399" b="1" spc="600" dirty="0">
                      <a:solidFill>
                        <a:srgbClr val="5A8C6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肆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1914024-5CC7-42E7-A03F-5A7DA97DF39C}"/>
                    </a:ext>
                  </a:extLst>
                </p:cNvPr>
                <p:cNvSpPr txBox="1"/>
                <p:nvPr/>
              </p:nvSpPr>
              <p:spPr>
                <a:xfrm>
                  <a:off x="5772278" y="2328167"/>
                  <a:ext cx="492745" cy="1695096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dist"/>
                  <a:r>
                    <a:rPr lang="zh-CN" altLang="en-US" sz="2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</a:rPr>
                    <a:t>输入标题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3BAB3FD5-3F43-4461-BE00-AA6D9FAD070D}"/>
                    </a:ext>
                  </a:extLst>
                </p:cNvPr>
                <p:cNvCxnSpPr/>
                <p:nvPr/>
              </p:nvCxnSpPr>
              <p:spPr>
                <a:xfrm>
                  <a:off x="5800177" y="2024007"/>
                  <a:ext cx="45068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F73929F-1DF6-4B11-8A60-C9C21B718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680" y="184340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B07462-93BB-47CF-92C3-D491F5032BAB}"/>
              </a:ext>
            </a:extLst>
          </p:cNvPr>
          <p:cNvSpPr txBox="1"/>
          <p:nvPr/>
        </p:nvSpPr>
        <p:spPr>
          <a:xfrm>
            <a:off x="7566658" y="2277584"/>
            <a:ext cx="962010" cy="933278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pPr algn="ctr"/>
            <a:r>
              <a:rPr lang="zh-CN" altLang="en-US" sz="5465" spc="600" dirty="0">
                <a:solidFill>
                  <a:srgbClr val="5A8C6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2ADC05-02EF-4700-BECF-2E8A39A65AC0}"/>
              </a:ext>
            </a:extLst>
          </p:cNvPr>
          <p:cNvSpPr txBox="1"/>
          <p:nvPr/>
        </p:nvSpPr>
        <p:spPr>
          <a:xfrm>
            <a:off x="6501607" y="1728480"/>
            <a:ext cx="738551" cy="2964764"/>
          </a:xfrm>
          <a:prstGeom prst="rect">
            <a:avLst/>
          </a:prstGeom>
          <a:noFill/>
        </p:spPr>
        <p:txBody>
          <a:bodyPr vert="eaVert" wrap="square" lIns="91384" tIns="45693" rIns="91384" bIns="45693" rtlCol="0">
            <a:spAutoFit/>
          </a:bodyPr>
          <a:lstStyle/>
          <a:p>
            <a:pPr algn="dist"/>
            <a:r>
              <a:rPr lang="zh-CN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输入标题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79DEB8-65A4-4BE8-89BC-ACF0A900CFE2}"/>
              </a:ext>
            </a:extLst>
          </p:cNvPr>
          <p:cNvSpPr txBox="1"/>
          <p:nvPr/>
        </p:nvSpPr>
        <p:spPr>
          <a:xfrm>
            <a:off x="4930514" y="2277584"/>
            <a:ext cx="1227986" cy="2881805"/>
          </a:xfrm>
          <a:prstGeom prst="rect">
            <a:avLst/>
          </a:prstGeom>
        </p:spPr>
        <p:txBody>
          <a:bodyPr vert="eaVert" lIns="91384" tIns="45693" rIns="91384" bIns="4569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输入副标题输入副标题输入副标题输入副标题输入副标题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E9B4D7-3DAA-4595-BD54-2003AF9B8415}"/>
              </a:ext>
            </a:extLst>
          </p:cNvPr>
          <p:cNvCxnSpPr/>
          <p:nvPr/>
        </p:nvCxnSpPr>
        <p:spPr>
          <a:xfrm>
            <a:off x="6460274" y="2160249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712048-CAC8-4013-9C76-EC98CE27464C}"/>
              </a:ext>
            </a:extLst>
          </p:cNvPr>
          <p:cNvCxnSpPr/>
          <p:nvPr/>
        </p:nvCxnSpPr>
        <p:spPr>
          <a:xfrm>
            <a:off x="7323835" y="1354543"/>
            <a:ext cx="0" cy="27790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34C877A-40FC-4710-9ECD-C44E9F1DD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18" y="4233755"/>
            <a:ext cx="204729" cy="3070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02A177-35C6-4AE6-94D8-EE896F7E8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21" y="6398709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89D3D44-9BB6-41C7-A17C-50942A251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3470">
            <a:off x="3092681" y="425681"/>
            <a:ext cx="6006635" cy="6006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26088E-2462-4B0D-8800-3DDC4D4F3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4046415" y="1379415"/>
            <a:ext cx="4099169" cy="4099169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CD8A1F-6B0F-42D2-896A-4D4D7C020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6" y="4762091"/>
            <a:ext cx="321428" cy="482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77E1CA-1DA2-44F6-870F-236B13C2D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21" y="6398709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89D3D44-9BB6-41C7-A17C-50942A25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3470">
            <a:off x="3092681" y="425681"/>
            <a:ext cx="6006635" cy="6006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26088E-2462-4B0D-8800-3DDC4D4F3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12298" r="26909" b="2877"/>
          <a:stretch/>
        </p:blipFill>
        <p:spPr>
          <a:xfrm flipH="1">
            <a:off x="4045798" y="1378798"/>
            <a:ext cx="4100400" cy="410040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CD8A1F-6B0F-42D2-896A-4D4D7C020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6" y="4762091"/>
            <a:ext cx="321428" cy="482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7C8F2B-8166-4C7C-B586-42BD8FFC5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" y="184340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2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89D3D44-9BB6-41C7-A17C-50942A251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3470">
            <a:off x="5573123" y="320577"/>
            <a:ext cx="6006635" cy="6006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26088E-2462-4B0D-8800-3DDC4D4F3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6526240" y="1273694"/>
            <a:ext cx="4100400" cy="410040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CD8A1F-6B0F-42D2-896A-4D4D7C020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98" y="4656987"/>
            <a:ext cx="321428" cy="482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764624-2E8B-48D9-947B-985D1DCAC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21" y="6398709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B07462-93BB-47CF-92C3-D491F5032BAB}"/>
              </a:ext>
            </a:extLst>
          </p:cNvPr>
          <p:cNvSpPr txBox="1"/>
          <p:nvPr/>
        </p:nvSpPr>
        <p:spPr>
          <a:xfrm>
            <a:off x="280579" y="233249"/>
            <a:ext cx="3416207" cy="646276"/>
          </a:xfrm>
          <a:prstGeom prst="rect">
            <a:avLst/>
          </a:prstGeom>
          <a:noFill/>
        </p:spPr>
        <p:txBody>
          <a:bodyPr vert="horz" wrap="none" lIns="91384" tIns="45693" rIns="91384" bIns="45693" rtlCol="0">
            <a:spAutoFit/>
          </a:bodyPr>
          <a:lstStyle/>
          <a:p>
            <a:r>
              <a:rPr lang="zh-CN" altLang="en-US" sz="3600" b="1" spc="600" dirty="0">
                <a:solidFill>
                  <a:srgbClr val="5A8C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4C877A-40FC-4710-9ECD-C44E9F1DD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5" y="639294"/>
            <a:ext cx="204729" cy="30709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5B1F095-4AA0-4AFD-81EA-DFC7101D6B45}"/>
              </a:ext>
            </a:extLst>
          </p:cNvPr>
          <p:cNvCxnSpPr>
            <a:cxnSpLocks/>
          </p:cNvCxnSpPr>
          <p:nvPr/>
        </p:nvCxnSpPr>
        <p:spPr>
          <a:xfrm>
            <a:off x="280579" y="879525"/>
            <a:ext cx="7274766" cy="0"/>
          </a:xfrm>
          <a:prstGeom prst="line">
            <a:avLst/>
          </a:prstGeom>
          <a:ln w="12700">
            <a:solidFill>
              <a:srgbClr val="D5D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CA7DC0A-32C7-4F50-B78B-C973FD39D16C}"/>
              </a:ext>
            </a:extLst>
          </p:cNvPr>
          <p:cNvCxnSpPr>
            <a:cxnSpLocks/>
          </p:cNvCxnSpPr>
          <p:nvPr/>
        </p:nvCxnSpPr>
        <p:spPr>
          <a:xfrm>
            <a:off x="280579" y="916474"/>
            <a:ext cx="7274766" cy="0"/>
          </a:xfrm>
          <a:prstGeom prst="line">
            <a:avLst/>
          </a:prstGeom>
          <a:ln w="12700">
            <a:solidFill>
              <a:srgbClr val="D5D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87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椭圆 148">
            <a:extLst>
              <a:ext uri="{FF2B5EF4-FFF2-40B4-BE49-F238E27FC236}">
                <a16:creationId xmlns:a16="http://schemas.microsoft.com/office/drawing/2014/main" id="{A6A9F05F-406C-427F-8F7D-1B9A05D508CA}"/>
              </a:ext>
            </a:extLst>
          </p:cNvPr>
          <p:cNvSpPr/>
          <p:nvPr/>
        </p:nvSpPr>
        <p:spPr>
          <a:xfrm>
            <a:off x="5944755" y="5160915"/>
            <a:ext cx="990796" cy="990793"/>
          </a:xfrm>
          <a:prstGeom prst="ellipse">
            <a:avLst/>
          </a:prstGeom>
          <a:solidFill>
            <a:srgbClr val="5A8C6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CBC21B07-BEE0-4F71-B0CC-0E4101A8DE23}"/>
              </a:ext>
            </a:extLst>
          </p:cNvPr>
          <p:cNvSpPr/>
          <p:nvPr/>
        </p:nvSpPr>
        <p:spPr>
          <a:xfrm>
            <a:off x="6966973" y="1787196"/>
            <a:ext cx="4019220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zh-CN" altLang="en-US"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031AB9FC-2367-4E3E-BABF-6A5CCBC0C771}"/>
              </a:ext>
            </a:extLst>
          </p:cNvPr>
          <p:cNvSpPr/>
          <p:nvPr/>
        </p:nvSpPr>
        <p:spPr>
          <a:xfrm>
            <a:off x="5944755" y="3425805"/>
            <a:ext cx="990796" cy="990793"/>
          </a:xfrm>
          <a:prstGeom prst="ellipse">
            <a:avLst/>
          </a:prstGeom>
          <a:solidFill>
            <a:srgbClr val="5A8C6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88F6D90-64D1-4A0D-8CE7-370FE6C9E25C}"/>
              </a:ext>
            </a:extLst>
          </p:cNvPr>
          <p:cNvSpPr/>
          <p:nvPr/>
        </p:nvSpPr>
        <p:spPr>
          <a:xfrm>
            <a:off x="6966973" y="2156528"/>
            <a:ext cx="401922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此部分内容作为文字排版占位显示（建议使用主题字体）</a:t>
            </a:r>
            <a:b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如需更改请在（设置形状格式）菜单下（文本选项）中调整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FDEDFF78-7B94-41DA-ADFB-21ECB61464E0}"/>
              </a:ext>
            </a:extLst>
          </p:cNvPr>
          <p:cNvSpPr/>
          <p:nvPr/>
        </p:nvSpPr>
        <p:spPr>
          <a:xfrm>
            <a:off x="5944755" y="1784344"/>
            <a:ext cx="990796" cy="990793"/>
          </a:xfrm>
          <a:prstGeom prst="ellipse">
            <a:avLst/>
          </a:prstGeom>
          <a:solidFill>
            <a:srgbClr val="5A8C6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FF3B2FD9-30B0-4A9E-BBE3-2EB4EFC06F32}"/>
              </a:ext>
            </a:extLst>
          </p:cNvPr>
          <p:cNvSpPr>
            <a:spLocks/>
          </p:cNvSpPr>
          <p:nvPr/>
        </p:nvSpPr>
        <p:spPr bwMode="auto">
          <a:xfrm>
            <a:off x="6173095" y="3654280"/>
            <a:ext cx="534116" cy="533843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867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5379EFAB-12F3-4EB4-B65F-112ACD9894D5}"/>
              </a:ext>
            </a:extLst>
          </p:cNvPr>
          <p:cNvSpPr/>
          <p:nvPr/>
        </p:nvSpPr>
        <p:spPr>
          <a:xfrm>
            <a:off x="6966973" y="3462917"/>
            <a:ext cx="4019220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zh-CN" altLang="en-US"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8992E6D-2E5B-4BB7-B4A7-6956D26546B4}"/>
              </a:ext>
            </a:extLst>
          </p:cNvPr>
          <p:cNvSpPr/>
          <p:nvPr/>
        </p:nvSpPr>
        <p:spPr>
          <a:xfrm>
            <a:off x="6966973" y="3832249"/>
            <a:ext cx="401922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此部分内容作为文字排版占位显示（建议使用主题字体）</a:t>
            </a:r>
            <a:b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如需更改请在（设置形状格式）菜单下（文本选项）中调整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B837A886-E035-48EA-9BEB-B0EF72CEEF42}"/>
              </a:ext>
            </a:extLst>
          </p:cNvPr>
          <p:cNvSpPr/>
          <p:nvPr/>
        </p:nvSpPr>
        <p:spPr>
          <a:xfrm>
            <a:off x="6966973" y="5211470"/>
            <a:ext cx="4019220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zh-CN" altLang="en-US"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DED91A52-E9C2-4A5F-87D8-248B04395972}"/>
              </a:ext>
            </a:extLst>
          </p:cNvPr>
          <p:cNvSpPr/>
          <p:nvPr/>
        </p:nvSpPr>
        <p:spPr>
          <a:xfrm>
            <a:off x="6966973" y="5580803"/>
            <a:ext cx="401922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此部分内容作为文字排版占位显示（建议使用主题字体）</a:t>
            </a:r>
            <a:b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如需更改请在（设置形状格式）菜单下（文本选项）中调整</a:t>
            </a:r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CEA8B75C-7227-48FB-B881-C15D6DC114AE}"/>
              </a:ext>
            </a:extLst>
          </p:cNvPr>
          <p:cNvSpPr/>
          <p:nvPr/>
        </p:nvSpPr>
        <p:spPr>
          <a:xfrm>
            <a:off x="1981662" y="2691687"/>
            <a:ext cx="2459033" cy="245902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anchor="ctr" anchorCtr="1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关键词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4E7F7CF-03E6-4A75-9872-E660C263A032}"/>
              </a:ext>
            </a:extLst>
          </p:cNvPr>
          <p:cNvGrpSpPr/>
          <p:nvPr/>
        </p:nvGrpSpPr>
        <p:grpSpPr>
          <a:xfrm>
            <a:off x="2135642" y="2845667"/>
            <a:ext cx="2151073" cy="2151069"/>
            <a:chOff x="989863" y="2466975"/>
            <a:chExt cx="2151074" cy="2151070"/>
          </a:xfrm>
        </p:grpSpPr>
        <p:sp>
          <p:nvSpPr>
            <p:cNvPr id="161" name="圆: 空心 160">
              <a:extLst>
                <a:ext uri="{FF2B5EF4-FFF2-40B4-BE49-F238E27FC236}">
                  <a16:creationId xmlns:a16="http://schemas.microsoft.com/office/drawing/2014/main" id="{0839FC5D-A7F9-4E7F-9F6B-1257A7557946}"/>
                </a:ext>
              </a:extLst>
            </p:cNvPr>
            <p:cNvSpPr/>
            <p:nvPr/>
          </p:nvSpPr>
          <p:spPr>
            <a:xfrm>
              <a:off x="989863" y="2466975"/>
              <a:ext cx="2151074" cy="2151070"/>
            </a:xfrm>
            <a:prstGeom prst="donut">
              <a:avLst>
                <a:gd name="adj" fmla="val 17000"/>
              </a:avLst>
            </a:prstGeom>
            <a:solidFill>
              <a:srgbClr val="5A8C6F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2" name="空心弧 161">
              <a:extLst>
                <a:ext uri="{FF2B5EF4-FFF2-40B4-BE49-F238E27FC236}">
                  <a16:creationId xmlns:a16="http://schemas.microsoft.com/office/drawing/2014/main" id="{10136107-BEF0-40FA-9DD4-DB6AE3B3915C}"/>
                </a:ext>
              </a:extLst>
            </p:cNvPr>
            <p:cNvSpPr/>
            <p:nvPr/>
          </p:nvSpPr>
          <p:spPr>
            <a:xfrm>
              <a:off x="989863" y="2466975"/>
              <a:ext cx="2151074" cy="2151070"/>
            </a:xfrm>
            <a:prstGeom prst="blockArc">
              <a:avLst>
                <a:gd name="adj1" fmla="val 21117331"/>
                <a:gd name="adj2" fmla="val 9071983"/>
                <a:gd name="adj3" fmla="val 17000"/>
              </a:avLst>
            </a:prstGeom>
            <a:solidFill>
              <a:srgbClr val="5A8C6F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3" name="空心弧 162">
              <a:extLst>
                <a:ext uri="{FF2B5EF4-FFF2-40B4-BE49-F238E27FC236}">
                  <a16:creationId xmlns:a16="http://schemas.microsoft.com/office/drawing/2014/main" id="{03946AA8-790B-4983-BEC9-4090736F2674}"/>
                </a:ext>
              </a:extLst>
            </p:cNvPr>
            <p:cNvSpPr/>
            <p:nvPr/>
          </p:nvSpPr>
          <p:spPr>
            <a:xfrm>
              <a:off x="989863" y="2466975"/>
              <a:ext cx="2151074" cy="2151070"/>
            </a:xfrm>
            <a:prstGeom prst="blockArc">
              <a:avLst>
                <a:gd name="adj1" fmla="val 17895101"/>
                <a:gd name="adj2" fmla="val 2443215"/>
                <a:gd name="adj3" fmla="val 17000"/>
              </a:avLst>
            </a:prstGeom>
            <a:solidFill>
              <a:srgbClr val="5A8C6F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B7625DCC-10C4-42E7-9B64-8DF8C53D8D92}"/>
              </a:ext>
            </a:extLst>
          </p:cNvPr>
          <p:cNvCxnSpPr>
            <a:stCxn id="151" idx="2"/>
            <a:endCxn id="159" idx="6"/>
          </p:cNvCxnSpPr>
          <p:nvPr/>
        </p:nvCxnSpPr>
        <p:spPr>
          <a:xfrm flipH="1">
            <a:off x="4440695" y="3921202"/>
            <a:ext cx="1504060" cy="0"/>
          </a:xfrm>
          <a:prstGeom prst="line">
            <a:avLst/>
          </a:prstGeom>
          <a:noFill/>
          <a:ln w="6350" cap="flat" cmpd="sng" algn="ctr">
            <a:solidFill>
              <a:srgbClr val="5A8C6F"/>
            </a:solidFill>
            <a:prstDash val="solid"/>
            <a:miter lim="800000"/>
          </a:ln>
          <a:effectLst/>
        </p:spPr>
      </p:cxn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370F6DB4-D653-49AB-B60D-D10215FC99D9}"/>
              </a:ext>
            </a:extLst>
          </p:cNvPr>
          <p:cNvCxnSpPr>
            <a:stCxn id="153" idx="2"/>
            <a:endCxn id="159" idx="0"/>
          </p:cNvCxnSpPr>
          <p:nvPr/>
        </p:nvCxnSpPr>
        <p:spPr>
          <a:xfrm rot="10800000" flipV="1">
            <a:off x="3211179" y="2279739"/>
            <a:ext cx="2733577" cy="411947"/>
          </a:xfrm>
          <a:prstGeom prst="bentConnector2">
            <a:avLst/>
          </a:prstGeom>
          <a:noFill/>
          <a:ln w="6350" cap="flat" cmpd="sng" algn="ctr">
            <a:solidFill>
              <a:srgbClr val="5A8C6F"/>
            </a:solidFill>
            <a:prstDash val="solid"/>
            <a:miter lim="800000"/>
          </a:ln>
          <a:effectLst/>
        </p:spPr>
      </p:cxnSp>
      <p:cxnSp>
        <p:nvCxnSpPr>
          <p:cNvPr id="166" name="连接符: 肘形 165">
            <a:extLst>
              <a:ext uri="{FF2B5EF4-FFF2-40B4-BE49-F238E27FC236}">
                <a16:creationId xmlns:a16="http://schemas.microsoft.com/office/drawing/2014/main" id="{1F4A8888-EED8-4906-8D67-45E1A80C9121}"/>
              </a:ext>
            </a:extLst>
          </p:cNvPr>
          <p:cNvCxnSpPr>
            <a:stCxn id="149" idx="2"/>
            <a:endCxn id="159" idx="4"/>
          </p:cNvCxnSpPr>
          <p:nvPr/>
        </p:nvCxnSpPr>
        <p:spPr>
          <a:xfrm rot="10800000">
            <a:off x="3211179" y="5150717"/>
            <a:ext cx="2733577" cy="505593"/>
          </a:xfrm>
          <a:prstGeom prst="bentConnector2">
            <a:avLst/>
          </a:prstGeom>
          <a:noFill/>
          <a:ln w="6350" cap="flat" cmpd="sng" algn="ctr">
            <a:solidFill>
              <a:srgbClr val="5A8C6F"/>
            </a:solidFill>
            <a:prstDash val="solid"/>
            <a:miter lim="800000"/>
          </a:ln>
          <a:effectLst/>
        </p:spPr>
      </p:cxnSp>
      <p:sp>
        <p:nvSpPr>
          <p:cNvPr id="167" name="任意多边形: 形状 166">
            <a:extLst>
              <a:ext uri="{FF2B5EF4-FFF2-40B4-BE49-F238E27FC236}">
                <a16:creationId xmlns:a16="http://schemas.microsoft.com/office/drawing/2014/main" id="{5C1A54C9-5404-4990-A3BD-713E9EA83CD5}"/>
              </a:ext>
            </a:extLst>
          </p:cNvPr>
          <p:cNvSpPr>
            <a:spLocks/>
          </p:cNvSpPr>
          <p:nvPr/>
        </p:nvSpPr>
        <p:spPr bwMode="auto">
          <a:xfrm>
            <a:off x="6173095" y="2012819"/>
            <a:ext cx="534116" cy="533843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867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C8B92AF4-2A7D-4274-A605-2A04C00DE4E5}"/>
              </a:ext>
            </a:extLst>
          </p:cNvPr>
          <p:cNvSpPr>
            <a:spLocks/>
          </p:cNvSpPr>
          <p:nvPr/>
        </p:nvSpPr>
        <p:spPr bwMode="auto">
          <a:xfrm>
            <a:off x="6173095" y="5389390"/>
            <a:ext cx="534116" cy="533843"/>
          </a:xfrm>
          <a:custGeom>
            <a:avLst/>
            <a:gdLst>
              <a:gd name="connsiteX0" fmla="*/ 92075 w 329801"/>
              <a:gd name="connsiteY0" fmla="*/ 220095 h 329633"/>
              <a:gd name="connsiteX1" fmla="*/ 92075 w 329801"/>
              <a:gd name="connsiteY1" fmla="*/ 228033 h 329633"/>
              <a:gd name="connsiteX2" fmla="*/ 100013 w 329801"/>
              <a:gd name="connsiteY2" fmla="*/ 228033 h 329633"/>
              <a:gd name="connsiteX3" fmla="*/ 92075 w 329801"/>
              <a:gd name="connsiteY3" fmla="*/ 202632 h 329633"/>
              <a:gd name="connsiteX4" fmla="*/ 92075 w 329801"/>
              <a:gd name="connsiteY4" fmla="*/ 210570 h 329633"/>
              <a:gd name="connsiteX5" fmla="*/ 107950 w 329801"/>
              <a:gd name="connsiteY5" fmla="*/ 228032 h 329633"/>
              <a:gd name="connsiteX6" fmla="*/ 117475 w 329801"/>
              <a:gd name="connsiteY6" fmla="*/ 228032 h 329633"/>
              <a:gd name="connsiteX7" fmla="*/ 92075 w 329801"/>
              <a:gd name="connsiteY7" fmla="*/ 185170 h 329633"/>
              <a:gd name="connsiteX8" fmla="*/ 92075 w 329801"/>
              <a:gd name="connsiteY8" fmla="*/ 194695 h 329633"/>
              <a:gd name="connsiteX9" fmla="*/ 117475 w 329801"/>
              <a:gd name="connsiteY9" fmla="*/ 220095 h 329633"/>
              <a:gd name="connsiteX10" fmla="*/ 117475 w 329801"/>
              <a:gd name="connsiteY10" fmla="*/ 210570 h 329633"/>
              <a:gd name="connsiteX11" fmla="*/ 32288 w 329801"/>
              <a:gd name="connsiteY11" fmla="*/ 177232 h 329633"/>
              <a:gd name="connsiteX12" fmla="*/ 152400 w 329801"/>
              <a:gd name="connsiteY12" fmla="*/ 298635 h 329633"/>
              <a:gd name="connsiteX13" fmla="*/ 149817 w 329801"/>
              <a:gd name="connsiteY13" fmla="*/ 329632 h 329633"/>
              <a:gd name="connsiteX14" fmla="*/ 0 w 329801"/>
              <a:gd name="connsiteY14" fmla="*/ 179815 h 329633"/>
              <a:gd name="connsiteX15" fmla="*/ 32288 w 329801"/>
              <a:gd name="connsiteY15" fmla="*/ 177232 h 329633"/>
              <a:gd name="connsiteX16" fmla="*/ 92075 w 329801"/>
              <a:gd name="connsiteY16" fmla="*/ 167707 h 329633"/>
              <a:gd name="connsiteX17" fmla="*/ 92075 w 329801"/>
              <a:gd name="connsiteY17" fmla="*/ 177232 h 329633"/>
              <a:gd name="connsiteX18" fmla="*/ 117475 w 329801"/>
              <a:gd name="connsiteY18" fmla="*/ 202632 h 329633"/>
              <a:gd name="connsiteX19" fmla="*/ 117475 w 329801"/>
              <a:gd name="connsiteY19" fmla="*/ 194695 h 329633"/>
              <a:gd name="connsiteX20" fmla="*/ 109538 w 329801"/>
              <a:gd name="connsiteY20" fmla="*/ 161357 h 329633"/>
              <a:gd name="connsiteX21" fmla="*/ 117476 w 329801"/>
              <a:gd name="connsiteY21" fmla="*/ 169295 h 329633"/>
              <a:gd name="connsiteX22" fmla="*/ 117476 w 329801"/>
              <a:gd name="connsiteY22" fmla="*/ 161357 h 329633"/>
              <a:gd name="connsiteX23" fmla="*/ 92075 w 329801"/>
              <a:gd name="connsiteY23" fmla="*/ 161357 h 329633"/>
              <a:gd name="connsiteX24" fmla="*/ 117475 w 329801"/>
              <a:gd name="connsiteY24" fmla="*/ 186757 h 329633"/>
              <a:gd name="connsiteX25" fmla="*/ 117475 w 329801"/>
              <a:gd name="connsiteY25" fmla="*/ 177232 h 329633"/>
              <a:gd name="connsiteX26" fmla="*/ 100012 w 329801"/>
              <a:gd name="connsiteY26" fmla="*/ 161357 h 329633"/>
              <a:gd name="connsiteX27" fmla="*/ 86111 w 329801"/>
              <a:gd name="connsiteY27" fmla="*/ 150245 h 329633"/>
              <a:gd name="connsiteX28" fmla="*/ 123439 w 329801"/>
              <a:gd name="connsiteY28" fmla="*/ 150245 h 329633"/>
              <a:gd name="connsiteX29" fmla="*/ 128588 w 329801"/>
              <a:gd name="connsiteY29" fmla="*/ 155381 h 329633"/>
              <a:gd name="connsiteX30" fmla="*/ 128588 w 329801"/>
              <a:gd name="connsiteY30" fmla="*/ 232422 h 329633"/>
              <a:gd name="connsiteX31" fmla="*/ 123439 w 329801"/>
              <a:gd name="connsiteY31" fmla="*/ 237558 h 329633"/>
              <a:gd name="connsiteX32" fmla="*/ 86111 w 329801"/>
              <a:gd name="connsiteY32" fmla="*/ 237558 h 329633"/>
              <a:gd name="connsiteX33" fmla="*/ 80963 w 329801"/>
              <a:gd name="connsiteY33" fmla="*/ 232422 h 329633"/>
              <a:gd name="connsiteX34" fmla="*/ 80963 w 329801"/>
              <a:gd name="connsiteY34" fmla="*/ 155381 h 329633"/>
              <a:gd name="connsiteX35" fmla="*/ 86111 w 329801"/>
              <a:gd name="connsiteY35" fmla="*/ 150245 h 329633"/>
              <a:gd name="connsiteX36" fmla="*/ 327661 w 329801"/>
              <a:gd name="connsiteY36" fmla="*/ 137545 h 329633"/>
              <a:gd name="connsiteX37" fmla="*/ 178802 w 329801"/>
              <a:gd name="connsiteY37" fmla="*/ 329633 h 329633"/>
              <a:gd name="connsiteX38" fmla="*/ 176213 w 329801"/>
              <a:gd name="connsiteY38" fmla="*/ 297404 h 329633"/>
              <a:gd name="connsiteX39" fmla="*/ 269412 w 329801"/>
              <a:gd name="connsiteY39" fmla="*/ 247125 h 329633"/>
              <a:gd name="connsiteX40" fmla="*/ 295300 w 329801"/>
              <a:gd name="connsiteY40" fmla="*/ 143991 h 329633"/>
              <a:gd name="connsiteX41" fmla="*/ 327661 w 329801"/>
              <a:gd name="connsiteY41" fmla="*/ 137545 h 329633"/>
              <a:gd name="connsiteX42" fmla="*/ 211138 w 329801"/>
              <a:gd name="connsiteY42" fmla="*/ 132782 h 329633"/>
              <a:gd name="connsiteX43" fmla="*/ 211138 w 329801"/>
              <a:gd name="connsiteY43" fmla="*/ 228032 h 329633"/>
              <a:gd name="connsiteX44" fmla="*/ 236538 w 329801"/>
              <a:gd name="connsiteY44" fmla="*/ 228032 h 329633"/>
              <a:gd name="connsiteX45" fmla="*/ 236538 w 329801"/>
              <a:gd name="connsiteY45" fmla="*/ 132782 h 329633"/>
              <a:gd name="connsiteX46" fmla="*/ 203587 w 329801"/>
              <a:gd name="connsiteY46" fmla="*/ 121670 h 329633"/>
              <a:gd name="connsiteX47" fmla="*/ 240915 w 329801"/>
              <a:gd name="connsiteY47" fmla="*/ 121670 h 329633"/>
              <a:gd name="connsiteX48" fmla="*/ 246063 w 329801"/>
              <a:gd name="connsiteY48" fmla="*/ 126821 h 329633"/>
              <a:gd name="connsiteX49" fmla="*/ 246063 w 329801"/>
              <a:gd name="connsiteY49" fmla="*/ 232407 h 329633"/>
              <a:gd name="connsiteX50" fmla="*/ 240915 w 329801"/>
              <a:gd name="connsiteY50" fmla="*/ 237558 h 329633"/>
              <a:gd name="connsiteX51" fmla="*/ 203587 w 329801"/>
              <a:gd name="connsiteY51" fmla="*/ 237558 h 329633"/>
              <a:gd name="connsiteX52" fmla="*/ 198438 w 329801"/>
              <a:gd name="connsiteY52" fmla="*/ 232407 h 329633"/>
              <a:gd name="connsiteX53" fmla="*/ 198438 w 329801"/>
              <a:gd name="connsiteY53" fmla="*/ 126821 h 329633"/>
              <a:gd name="connsiteX54" fmla="*/ 203587 w 329801"/>
              <a:gd name="connsiteY54" fmla="*/ 121670 h 329633"/>
              <a:gd name="connsiteX55" fmla="*/ 146403 w 329801"/>
              <a:gd name="connsiteY55" fmla="*/ 78807 h 329633"/>
              <a:gd name="connsiteX56" fmla="*/ 182211 w 329801"/>
              <a:gd name="connsiteY56" fmla="*/ 78807 h 329633"/>
              <a:gd name="connsiteX57" fmla="*/ 187326 w 329801"/>
              <a:gd name="connsiteY57" fmla="*/ 83970 h 329633"/>
              <a:gd name="connsiteX58" fmla="*/ 187326 w 329801"/>
              <a:gd name="connsiteY58" fmla="*/ 232394 h 329633"/>
              <a:gd name="connsiteX59" fmla="*/ 182211 w 329801"/>
              <a:gd name="connsiteY59" fmla="*/ 237557 h 329633"/>
              <a:gd name="connsiteX60" fmla="*/ 146403 w 329801"/>
              <a:gd name="connsiteY60" fmla="*/ 237557 h 329633"/>
              <a:gd name="connsiteX61" fmla="*/ 141288 w 329801"/>
              <a:gd name="connsiteY61" fmla="*/ 232394 h 329633"/>
              <a:gd name="connsiteX62" fmla="*/ 141288 w 329801"/>
              <a:gd name="connsiteY62" fmla="*/ 83970 h 329633"/>
              <a:gd name="connsiteX63" fmla="*/ 146403 w 329801"/>
              <a:gd name="connsiteY63" fmla="*/ 78807 h 329633"/>
              <a:gd name="connsiteX64" fmla="*/ 257930 w 329801"/>
              <a:gd name="connsiteY64" fmla="*/ 31182 h 329633"/>
              <a:gd name="connsiteX65" fmla="*/ 319088 w 329801"/>
              <a:gd name="connsiteY65" fmla="*/ 109775 h 329633"/>
              <a:gd name="connsiteX66" fmla="*/ 287859 w 329801"/>
              <a:gd name="connsiteY66" fmla="*/ 120082 h 329633"/>
              <a:gd name="connsiteX67" fmla="*/ 268340 w 329801"/>
              <a:gd name="connsiteY67" fmla="*/ 85295 h 329633"/>
              <a:gd name="connsiteX68" fmla="*/ 239713 w 329801"/>
              <a:gd name="connsiteY68" fmla="*/ 58238 h 329633"/>
              <a:gd name="connsiteX69" fmla="*/ 257930 w 329801"/>
              <a:gd name="connsiteY69" fmla="*/ 31182 h 329633"/>
              <a:gd name="connsiteX70" fmla="*/ 155199 w 329801"/>
              <a:gd name="connsiteY70" fmla="*/ 194 h 329633"/>
              <a:gd name="connsiteX71" fmla="*/ 233363 w 329801"/>
              <a:gd name="connsiteY71" fmla="*/ 15064 h 329633"/>
              <a:gd name="connsiteX72" fmla="*/ 219181 w 329801"/>
              <a:gd name="connsiteY72" fmla="*/ 46097 h 329633"/>
              <a:gd name="connsiteX73" fmla="*/ 32232 w 329801"/>
              <a:gd name="connsiteY73" fmla="*/ 153420 h 329633"/>
              <a:gd name="connsiteX74" fmla="*/ 0 w 329801"/>
              <a:gd name="connsiteY74" fmla="*/ 150834 h 329633"/>
              <a:gd name="connsiteX75" fmla="*/ 79936 w 329801"/>
              <a:gd name="connsiteY75" fmla="*/ 24115 h 329633"/>
              <a:gd name="connsiteX76" fmla="*/ 155199 w 329801"/>
              <a:gd name="connsiteY76" fmla="*/ 194 h 32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801" h="329633">
                <a:moveTo>
                  <a:pt x="92075" y="220095"/>
                </a:moveTo>
                <a:lnTo>
                  <a:pt x="92075" y="228033"/>
                </a:lnTo>
                <a:lnTo>
                  <a:pt x="100013" y="228033"/>
                </a:lnTo>
                <a:close/>
                <a:moveTo>
                  <a:pt x="92075" y="202632"/>
                </a:moveTo>
                <a:lnTo>
                  <a:pt x="92075" y="210570"/>
                </a:lnTo>
                <a:lnTo>
                  <a:pt x="107950" y="228032"/>
                </a:lnTo>
                <a:lnTo>
                  <a:pt x="117475" y="228032"/>
                </a:lnTo>
                <a:close/>
                <a:moveTo>
                  <a:pt x="92075" y="185170"/>
                </a:moveTo>
                <a:lnTo>
                  <a:pt x="92075" y="194695"/>
                </a:lnTo>
                <a:lnTo>
                  <a:pt x="117475" y="220095"/>
                </a:lnTo>
                <a:lnTo>
                  <a:pt x="117475" y="210570"/>
                </a:lnTo>
                <a:close/>
                <a:moveTo>
                  <a:pt x="32288" y="177232"/>
                </a:moveTo>
                <a:cubicBezTo>
                  <a:pt x="43912" y="246974"/>
                  <a:pt x="83949" y="287012"/>
                  <a:pt x="152400" y="298635"/>
                </a:cubicBezTo>
                <a:cubicBezTo>
                  <a:pt x="151108" y="308968"/>
                  <a:pt x="151108" y="319300"/>
                  <a:pt x="149817" y="329632"/>
                </a:cubicBezTo>
                <a:cubicBezTo>
                  <a:pt x="61993" y="323174"/>
                  <a:pt x="2583" y="246974"/>
                  <a:pt x="0" y="179815"/>
                </a:cubicBezTo>
                <a:cubicBezTo>
                  <a:pt x="10332" y="179815"/>
                  <a:pt x="21956" y="178524"/>
                  <a:pt x="32288" y="177232"/>
                </a:cubicBezTo>
                <a:close/>
                <a:moveTo>
                  <a:pt x="92075" y="167707"/>
                </a:moveTo>
                <a:lnTo>
                  <a:pt x="92075" y="177232"/>
                </a:lnTo>
                <a:lnTo>
                  <a:pt x="117475" y="202632"/>
                </a:lnTo>
                <a:lnTo>
                  <a:pt x="117475" y="194695"/>
                </a:lnTo>
                <a:close/>
                <a:moveTo>
                  <a:pt x="109538" y="161357"/>
                </a:moveTo>
                <a:lnTo>
                  <a:pt x="117476" y="169295"/>
                </a:lnTo>
                <a:lnTo>
                  <a:pt x="117476" y="161357"/>
                </a:lnTo>
                <a:close/>
                <a:moveTo>
                  <a:pt x="92075" y="161357"/>
                </a:moveTo>
                <a:lnTo>
                  <a:pt x="117475" y="186757"/>
                </a:lnTo>
                <a:lnTo>
                  <a:pt x="117475" y="177232"/>
                </a:lnTo>
                <a:lnTo>
                  <a:pt x="100012" y="161357"/>
                </a:lnTo>
                <a:close/>
                <a:moveTo>
                  <a:pt x="86111" y="150245"/>
                </a:moveTo>
                <a:lnTo>
                  <a:pt x="123439" y="150245"/>
                </a:lnTo>
                <a:cubicBezTo>
                  <a:pt x="126013" y="150245"/>
                  <a:pt x="128588" y="152813"/>
                  <a:pt x="128588" y="155381"/>
                </a:cubicBezTo>
                <a:cubicBezTo>
                  <a:pt x="128588" y="155381"/>
                  <a:pt x="128588" y="155381"/>
                  <a:pt x="128588" y="232422"/>
                </a:cubicBezTo>
                <a:cubicBezTo>
                  <a:pt x="128588" y="236274"/>
                  <a:pt x="126013" y="237558"/>
                  <a:pt x="123439" y="237558"/>
                </a:cubicBezTo>
                <a:cubicBezTo>
                  <a:pt x="123439" y="237558"/>
                  <a:pt x="123439" y="237558"/>
                  <a:pt x="86111" y="237558"/>
                </a:cubicBezTo>
                <a:cubicBezTo>
                  <a:pt x="83537" y="237558"/>
                  <a:pt x="80963" y="236274"/>
                  <a:pt x="80963" y="232422"/>
                </a:cubicBezTo>
                <a:cubicBezTo>
                  <a:pt x="80963" y="232422"/>
                  <a:pt x="80963" y="232422"/>
                  <a:pt x="80963" y="155381"/>
                </a:cubicBezTo>
                <a:cubicBezTo>
                  <a:pt x="80963" y="152813"/>
                  <a:pt x="83537" y="150245"/>
                  <a:pt x="86111" y="150245"/>
                </a:cubicBezTo>
                <a:close/>
                <a:moveTo>
                  <a:pt x="327661" y="137545"/>
                </a:moveTo>
                <a:cubicBezTo>
                  <a:pt x="344488" y="247125"/>
                  <a:pt x="259056" y="327055"/>
                  <a:pt x="178802" y="329633"/>
                </a:cubicBezTo>
                <a:cubicBezTo>
                  <a:pt x="177508" y="319320"/>
                  <a:pt x="177508" y="309006"/>
                  <a:pt x="176213" y="297404"/>
                </a:cubicBezTo>
                <a:cubicBezTo>
                  <a:pt x="213752" y="293536"/>
                  <a:pt x="246112" y="276777"/>
                  <a:pt x="269412" y="247125"/>
                </a:cubicBezTo>
                <a:cubicBezTo>
                  <a:pt x="292711" y="216185"/>
                  <a:pt x="300478" y="181377"/>
                  <a:pt x="295300" y="143991"/>
                </a:cubicBezTo>
                <a:cubicBezTo>
                  <a:pt x="305656" y="141413"/>
                  <a:pt x="316011" y="140123"/>
                  <a:pt x="327661" y="137545"/>
                </a:cubicBezTo>
                <a:close/>
                <a:moveTo>
                  <a:pt x="211138" y="132782"/>
                </a:moveTo>
                <a:lnTo>
                  <a:pt x="211138" y="228032"/>
                </a:lnTo>
                <a:lnTo>
                  <a:pt x="236538" y="228032"/>
                </a:lnTo>
                <a:lnTo>
                  <a:pt x="236538" y="132782"/>
                </a:lnTo>
                <a:close/>
                <a:moveTo>
                  <a:pt x="203587" y="121670"/>
                </a:moveTo>
                <a:lnTo>
                  <a:pt x="240915" y="121670"/>
                </a:lnTo>
                <a:cubicBezTo>
                  <a:pt x="243489" y="121670"/>
                  <a:pt x="246063" y="124245"/>
                  <a:pt x="246063" y="126821"/>
                </a:cubicBezTo>
                <a:cubicBezTo>
                  <a:pt x="246063" y="126821"/>
                  <a:pt x="246063" y="126821"/>
                  <a:pt x="246063" y="232407"/>
                </a:cubicBezTo>
                <a:cubicBezTo>
                  <a:pt x="246063" y="236270"/>
                  <a:pt x="243489" y="237558"/>
                  <a:pt x="240915" y="237558"/>
                </a:cubicBezTo>
                <a:cubicBezTo>
                  <a:pt x="240915" y="237558"/>
                  <a:pt x="240915" y="237558"/>
                  <a:pt x="203587" y="237558"/>
                </a:cubicBezTo>
                <a:cubicBezTo>
                  <a:pt x="201013" y="237558"/>
                  <a:pt x="198438" y="236270"/>
                  <a:pt x="198438" y="232407"/>
                </a:cubicBezTo>
                <a:cubicBezTo>
                  <a:pt x="198438" y="232407"/>
                  <a:pt x="198438" y="232407"/>
                  <a:pt x="198438" y="126821"/>
                </a:cubicBezTo>
                <a:cubicBezTo>
                  <a:pt x="198438" y="124245"/>
                  <a:pt x="201013" y="121670"/>
                  <a:pt x="203587" y="121670"/>
                </a:cubicBezTo>
                <a:close/>
                <a:moveTo>
                  <a:pt x="146403" y="78807"/>
                </a:moveTo>
                <a:lnTo>
                  <a:pt x="182211" y="78807"/>
                </a:lnTo>
                <a:cubicBezTo>
                  <a:pt x="186047" y="78807"/>
                  <a:pt x="187326" y="80098"/>
                  <a:pt x="187326" y="83970"/>
                </a:cubicBezTo>
                <a:cubicBezTo>
                  <a:pt x="187326" y="83970"/>
                  <a:pt x="187326" y="83970"/>
                  <a:pt x="187326" y="232394"/>
                </a:cubicBezTo>
                <a:cubicBezTo>
                  <a:pt x="187326" y="236266"/>
                  <a:pt x="186047" y="237557"/>
                  <a:pt x="182211" y="237557"/>
                </a:cubicBezTo>
                <a:cubicBezTo>
                  <a:pt x="182211" y="237557"/>
                  <a:pt x="182211" y="237557"/>
                  <a:pt x="146403" y="237557"/>
                </a:cubicBezTo>
                <a:cubicBezTo>
                  <a:pt x="142567" y="237557"/>
                  <a:pt x="141288" y="236266"/>
                  <a:pt x="141288" y="232394"/>
                </a:cubicBezTo>
                <a:cubicBezTo>
                  <a:pt x="141288" y="232394"/>
                  <a:pt x="141288" y="232394"/>
                  <a:pt x="141288" y="83970"/>
                </a:cubicBezTo>
                <a:cubicBezTo>
                  <a:pt x="141288" y="80098"/>
                  <a:pt x="142567" y="78807"/>
                  <a:pt x="146403" y="78807"/>
                </a:cubicBezTo>
                <a:close/>
                <a:moveTo>
                  <a:pt x="257930" y="31182"/>
                </a:moveTo>
                <a:cubicBezTo>
                  <a:pt x="286558" y="51796"/>
                  <a:pt x="306076" y="77565"/>
                  <a:pt x="319088" y="109775"/>
                </a:cubicBezTo>
                <a:cubicBezTo>
                  <a:pt x="308678" y="113640"/>
                  <a:pt x="298269" y="117505"/>
                  <a:pt x="287859" y="120082"/>
                </a:cubicBezTo>
                <a:cubicBezTo>
                  <a:pt x="282654" y="107198"/>
                  <a:pt x="276148" y="95602"/>
                  <a:pt x="268340" y="85295"/>
                </a:cubicBezTo>
                <a:cubicBezTo>
                  <a:pt x="259232" y="74988"/>
                  <a:pt x="250123" y="65969"/>
                  <a:pt x="239713" y="58238"/>
                </a:cubicBezTo>
                <a:cubicBezTo>
                  <a:pt x="244918" y="49220"/>
                  <a:pt x="251424" y="40201"/>
                  <a:pt x="257930" y="31182"/>
                </a:cubicBezTo>
                <a:close/>
                <a:moveTo>
                  <a:pt x="155199" y="194"/>
                </a:moveTo>
                <a:cubicBezTo>
                  <a:pt x="180825" y="-1099"/>
                  <a:pt x="206933" y="4073"/>
                  <a:pt x="233363" y="15064"/>
                </a:cubicBezTo>
                <a:cubicBezTo>
                  <a:pt x="228206" y="25408"/>
                  <a:pt x="224338" y="35753"/>
                  <a:pt x="219181" y="46097"/>
                </a:cubicBezTo>
                <a:cubicBezTo>
                  <a:pt x="130219" y="6012"/>
                  <a:pt x="37389" y="69372"/>
                  <a:pt x="32232" y="153420"/>
                </a:cubicBezTo>
                <a:cubicBezTo>
                  <a:pt x="21918" y="153420"/>
                  <a:pt x="10314" y="152127"/>
                  <a:pt x="0" y="150834"/>
                </a:cubicBezTo>
                <a:cubicBezTo>
                  <a:pt x="6446" y="95233"/>
                  <a:pt x="32232" y="52562"/>
                  <a:pt x="79936" y="24115"/>
                </a:cubicBezTo>
                <a:cubicBezTo>
                  <a:pt x="104433" y="9245"/>
                  <a:pt x="129574" y="1487"/>
                  <a:pt x="155199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867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3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/>
      <p:bldP spid="151" grpId="0" animBg="1"/>
      <p:bldP spid="152" grpId="0"/>
      <p:bldP spid="153" grpId="0" animBg="1"/>
      <p:bldP spid="154" grpId="0" animBg="1"/>
      <p:bldP spid="155" grpId="0"/>
      <p:bldP spid="156" grpId="0"/>
      <p:bldP spid="157" grpId="0"/>
      <p:bldP spid="158" grpId="0"/>
      <p:bldP spid="159" grpId="0" animBg="1"/>
      <p:bldP spid="167" grpId="0" animBg="1"/>
      <p:bldP spid="1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>
            <a:extLst>
              <a:ext uri="{FF2B5EF4-FFF2-40B4-BE49-F238E27FC236}">
                <a16:creationId xmlns:a16="http://schemas.microsoft.com/office/drawing/2014/main" id="{D243F1F3-1FE7-4F91-8CC5-1C0BBC377E1A}"/>
              </a:ext>
            </a:extLst>
          </p:cNvPr>
          <p:cNvGrpSpPr/>
          <p:nvPr/>
        </p:nvGrpSpPr>
        <p:grpSpPr>
          <a:xfrm>
            <a:off x="4184277" y="1494021"/>
            <a:ext cx="4466669" cy="4466659"/>
            <a:chOff x="3873007" y="1376772"/>
            <a:chExt cx="4466670" cy="4466659"/>
          </a:xfrm>
        </p:grpSpPr>
        <p:sp>
          <p:nvSpPr>
            <p:cNvPr id="44" name="Freeform: Shape 32">
              <a:extLst>
                <a:ext uri="{FF2B5EF4-FFF2-40B4-BE49-F238E27FC236}">
                  <a16:creationId xmlns:a16="http://schemas.microsoft.com/office/drawing/2014/main" id="{0318FDA9-20AC-42F7-AB92-7FA234E7F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11" y="1376772"/>
              <a:ext cx="2114960" cy="1609892"/>
            </a:xfrm>
            <a:custGeom>
              <a:avLst/>
              <a:gdLst/>
              <a:ahLst/>
              <a:cxnLst>
                <a:cxn ang="0">
                  <a:pos x="71" y="211"/>
                </a:cxn>
                <a:cxn ang="0">
                  <a:pos x="0" y="176"/>
                </a:cxn>
                <a:cxn ang="0">
                  <a:pos x="17" y="147"/>
                </a:cxn>
                <a:cxn ang="0">
                  <a:pos x="85" y="79"/>
                </a:cxn>
                <a:cxn ang="0">
                  <a:pos x="174" y="41"/>
                </a:cxn>
                <a:cxn ang="0">
                  <a:pos x="202" y="36"/>
                </a:cxn>
                <a:cxn ang="0">
                  <a:pos x="202" y="0"/>
                </a:cxn>
                <a:cxn ang="0">
                  <a:pos x="240" y="38"/>
                </a:cxn>
                <a:cxn ang="0">
                  <a:pos x="277" y="76"/>
                </a:cxn>
                <a:cxn ang="0">
                  <a:pos x="240" y="114"/>
                </a:cxn>
                <a:cxn ang="0">
                  <a:pos x="203" y="152"/>
                </a:cxn>
                <a:cxn ang="0">
                  <a:pos x="203" y="116"/>
                </a:cxn>
                <a:cxn ang="0">
                  <a:pos x="71" y="211"/>
                </a:cxn>
              </a:cxnLst>
              <a:rect l="0" t="0" r="r" b="b"/>
              <a:pathLst>
                <a:path w="277" h="211">
                  <a:moveTo>
                    <a:pt x="71" y="211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5" y="166"/>
                    <a:pt x="11" y="157"/>
                    <a:pt x="17" y="147"/>
                  </a:cubicBezTo>
                  <a:cubicBezTo>
                    <a:pt x="35" y="120"/>
                    <a:pt x="58" y="97"/>
                    <a:pt x="85" y="79"/>
                  </a:cubicBezTo>
                  <a:cubicBezTo>
                    <a:pt x="112" y="60"/>
                    <a:pt x="142" y="47"/>
                    <a:pt x="174" y="41"/>
                  </a:cubicBezTo>
                  <a:cubicBezTo>
                    <a:pt x="184" y="39"/>
                    <a:pt x="193" y="37"/>
                    <a:pt x="202" y="3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77" y="76"/>
                    <a:pt x="277" y="76"/>
                    <a:pt x="277" y="76"/>
                  </a:cubicBezTo>
                  <a:cubicBezTo>
                    <a:pt x="240" y="114"/>
                    <a:pt x="240" y="114"/>
                    <a:pt x="240" y="114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147" y="124"/>
                    <a:pt x="97" y="160"/>
                    <a:pt x="71" y="211"/>
                  </a:cubicBezTo>
                  <a:close/>
                </a:path>
              </a:pathLst>
            </a:custGeom>
            <a:solidFill>
              <a:srgbClr val="5A8C6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: Shape 42">
              <a:extLst>
                <a:ext uri="{FF2B5EF4-FFF2-40B4-BE49-F238E27FC236}">
                  <a16:creationId xmlns:a16="http://schemas.microsoft.com/office/drawing/2014/main" id="{A7461EAE-571D-48D0-8E47-26DE5CC6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887" y="1850270"/>
              <a:ext cx="1617790" cy="2114958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35" y="0"/>
                </a:cxn>
                <a:cxn ang="0">
                  <a:pos x="64" y="16"/>
                </a:cxn>
                <a:cxn ang="0">
                  <a:pos x="133" y="85"/>
                </a:cxn>
                <a:cxn ang="0">
                  <a:pos x="170" y="174"/>
                </a:cxn>
                <a:cxn ang="0">
                  <a:pos x="175" y="202"/>
                </a:cxn>
                <a:cxn ang="0">
                  <a:pos x="211" y="202"/>
                </a:cxn>
                <a:cxn ang="0">
                  <a:pos x="173" y="239"/>
                </a:cxn>
                <a:cxn ang="0">
                  <a:pos x="136" y="277"/>
                </a:cxn>
                <a:cxn ang="0">
                  <a:pos x="97" y="240"/>
                </a:cxn>
                <a:cxn ang="0">
                  <a:pos x="59" y="203"/>
                </a:cxn>
                <a:cxn ang="0">
                  <a:pos x="95" y="203"/>
                </a:cxn>
                <a:cxn ang="0">
                  <a:pos x="0" y="71"/>
                </a:cxn>
              </a:cxnLst>
              <a:rect l="0" t="0" r="r" b="b"/>
              <a:pathLst>
                <a:path w="211" h="277">
                  <a:moveTo>
                    <a:pt x="0" y="71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5" y="5"/>
                    <a:pt x="55" y="10"/>
                    <a:pt x="64" y="16"/>
                  </a:cubicBezTo>
                  <a:cubicBezTo>
                    <a:pt x="91" y="35"/>
                    <a:pt x="114" y="58"/>
                    <a:pt x="133" y="85"/>
                  </a:cubicBezTo>
                  <a:cubicBezTo>
                    <a:pt x="151" y="112"/>
                    <a:pt x="164" y="142"/>
                    <a:pt x="170" y="174"/>
                  </a:cubicBezTo>
                  <a:cubicBezTo>
                    <a:pt x="172" y="183"/>
                    <a:pt x="174" y="193"/>
                    <a:pt x="175" y="202"/>
                  </a:cubicBezTo>
                  <a:cubicBezTo>
                    <a:pt x="211" y="202"/>
                    <a:pt x="211" y="202"/>
                    <a:pt x="211" y="202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36" y="277"/>
                    <a:pt x="136" y="277"/>
                    <a:pt x="136" y="277"/>
                  </a:cubicBezTo>
                  <a:cubicBezTo>
                    <a:pt x="97" y="240"/>
                    <a:pt x="97" y="240"/>
                    <a:pt x="97" y="240"/>
                  </a:cubicBezTo>
                  <a:cubicBezTo>
                    <a:pt x="59" y="203"/>
                    <a:pt x="59" y="203"/>
                    <a:pt x="59" y="20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87" y="146"/>
                    <a:pt x="51" y="96"/>
                    <a:pt x="0" y="71"/>
                  </a:cubicBezTo>
                  <a:close/>
                </a:path>
              </a:pathLst>
            </a:custGeom>
            <a:solidFill>
              <a:srgbClr val="5A8C6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: Shape 65">
              <a:extLst>
                <a:ext uri="{FF2B5EF4-FFF2-40B4-BE49-F238E27FC236}">
                  <a16:creationId xmlns:a16="http://schemas.microsoft.com/office/drawing/2014/main" id="{AAD2EC03-D65C-4990-9988-CC9A9140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323" y="4225649"/>
              <a:ext cx="2122855" cy="1617782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277" y="35"/>
                </a:cxn>
                <a:cxn ang="0">
                  <a:pos x="261" y="64"/>
                </a:cxn>
                <a:cxn ang="0">
                  <a:pos x="192" y="133"/>
                </a:cxn>
                <a:cxn ang="0">
                  <a:pos x="103" y="171"/>
                </a:cxn>
                <a:cxn ang="0">
                  <a:pos x="75" y="175"/>
                </a:cxn>
                <a:cxn ang="0">
                  <a:pos x="75" y="211"/>
                </a:cxn>
                <a:cxn ang="0">
                  <a:pos x="38" y="174"/>
                </a:cxn>
                <a:cxn ang="0">
                  <a:pos x="0" y="136"/>
                </a:cxn>
                <a:cxn ang="0">
                  <a:pos x="37" y="98"/>
                </a:cxn>
                <a:cxn ang="0">
                  <a:pos x="74" y="60"/>
                </a:cxn>
                <a:cxn ang="0">
                  <a:pos x="74" y="95"/>
                </a:cxn>
                <a:cxn ang="0">
                  <a:pos x="206" y="0"/>
                </a:cxn>
              </a:cxnLst>
              <a:rect l="0" t="0" r="r" b="b"/>
              <a:pathLst>
                <a:path w="277" h="211">
                  <a:moveTo>
                    <a:pt x="206" y="0"/>
                  </a:moveTo>
                  <a:cubicBezTo>
                    <a:pt x="277" y="35"/>
                    <a:pt x="277" y="35"/>
                    <a:pt x="277" y="35"/>
                  </a:cubicBezTo>
                  <a:cubicBezTo>
                    <a:pt x="273" y="45"/>
                    <a:pt x="267" y="55"/>
                    <a:pt x="261" y="64"/>
                  </a:cubicBezTo>
                  <a:cubicBezTo>
                    <a:pt x="242" y="92"/>
                    <a:pt x="219" y="115"/>
                    <a:pt x="192" y="133"/>
                  </a:cubicBezTo>
                  <a:cubicBezTo>
                    <a:pt x="165" y="151"/>
                    <a:pt x="135" y="164"/>
                    <a:pt x="103" y="171"/>
                  </a:cubicBezTo>
                  <a:cubicBezTo>
                    <a:pt x="94" y="173"/>
                    <a:pt x="84" y="174"/>
                    <a:pt x="75" y="175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131" y="87"/>
                    <a:pt x="181" y="52"/>
                    <a:pt x="206" y="0"/>
                  </a:cubicBezTo>
                  <a:close/>
                </a:path>
              </a:pathLst>
            </a:custGeom>
            <a:solidFill>
              <a:srgbClr val="5A8C6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: Shape 70">
              <a:extLst>
                <a:ext uri="{FF2B5EF4-FFF2-40B4-BE49-F238E27FC236}">
                  <a16:creationId xmlns:a16="http://schemas.microsoft.com/office/drawing/2014/main" id="{DF9D5F04-C51D-4FA9-B22D-CC1BA9851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007" y="3254980"/>
              <a:ext cx="1609896" cy="2122847"/>
            </a:xfrm>
            <a:custGeom>
              <a:avLst/>
              <a:gdLst/>
              <a:ahLst/>
              <a:cxnLst>
                <a:cxn ang="0">
                  <a:pos x="211" y="206"/>
                </a:cxn>
                <a:cxn ang="0">
                  <a:pos x="176" y="277"/>
                </a:cxn>
                <a:cxn ang="0">
                  <a:pos x="147" y="260"/>
                </a:cxn>
                <a:cxn ang="0">
                  <a:pos x="78" y="192"/>
                </a:cxn>
                <a:cxn ang="0">
                  <a:pos x="40" y="103"/>
                </a:cxn>
                <a:cxn ang="0">
                  <a:pos x="36" y="75"/>
                </a:cxn>
                <a:cxn ang="0">
                  <a:pos x="0" y="75"/>
                </a:cxn>
                <a:cxn ang="0">
                  <a:pos x="37" y="37"/>
                </a:cxn>
                <a:cxn ang="0">
                  <a:pos x="75" y="0"/>
                </a:cxn>
                <a:cxn ang="0">
                  <a:pos x="113" y="37"/>
                </a:cxn>
                <a:cxn ang="0">
                  <a:pos x="151" y="74"/>
                </a:cxn>
                <a:cxn ang="0">
                  <a:pos x="116" y="74"/>
                </a:cxn>
                <a:cxn ang="0">
                  <a:pos x="211" y="206"/>
                </a:cxn>
              </a:cxnLst>
              <a:rect l="0" t="0" r="r" b="b"/>
              <a:pathLst>
                <a:path w="211" h="277">
                  <a:moveTo>
                    <a:pt x="211" y="206"/>
                  </a:moveTo>
                  <a:cubicBezTo>
                    <a:pt x="176" y="277"/>
                    <a:pt x="176" y="277"/>
                    <a:pt x="176" y="277"/>
                  </a:cubicBezTo>
                  <a:cubicBezTo>
                    <a:pt x="166" y="272"/>
                    <a:pt x="156" y="266"/>
                    <a:pt x="147" y="260"/>
                  </a:cubicBezTo>
                  <a:cubicBezTo>
                    <a:pt x="119" y="242"/>
                    <a:pt x="96" y="219"/>
                    <a:pt x="78" y="192"/>
                  </a:cubicBezTo>
                  <a:cubicBezTo>
                    <a:pt x="60" y="165"/>
                    <a:pt x="47" y="135"/>
                    <a:pt x="40" y="103"/>
                  </a:cubicBezTo>
                  <a:cubicBezTo>
                    <a:pt x="38" y="93"/>
                    <a:pt x="37" y="84"/>
                    <a:pt x="36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24" y="131"/>
                    <a:pt x="159" y="180"/>
                    <a:pt x="211" y="206"/>
                  </a:cubicBezTo>
                  <a:close/>
                </a:path>
              </a:pathLst>
            </a:custGeom>
            <a:solidFill>
              <a:srgbClr val="5A8C6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71">
              <a:extLst>
                <a:ext uri="{FF2B5EF4-FFF2-40B4-BE49-F238E27FC236}">
                  <a16:creationId xmlns:a16="http://schemas.microsoft.com/office/drawing/2014/main" id="{3A71E48A-08AE-48C5-8417-6238242E5329}"/>
                </a:ext>
              </a:extLst>
            </p:cNvPr>
            <p:cNvSpPr/>
            <p:nvPr/>
          </p:nvSpPr>
          <p:spPr bwMode="auto">
            <a:xfrm>
              <a:off x="4982419" y="1963209"/>
              <a:ext cx="464229" cy="464229"/>
            </a:xfrm>
            <a:prstGeom prst="ellipse">
              <a:avLst/>
            </a:prstGeom>
            <a:solidFill>
              <a:srgbClr val="5A8C6F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  <p:sp>
          <p:nvSpPr>
            <p:cNvPr id="49" name="Oval 72">
              <a:extLst>
                <a:ext uri="{FF2B5EF4-FFF2-40B4-BE49-F238E27FC236}">
                  <a16:creationId xmlns:a16="http://schemas.microsoft.com/office/drawing/2014/main" id="{7BD22C52-1B09-4646-92D8-C06F49874A8A}"/>
                </a:ext>
              </a:extLst>
            </p:cNvPr>
            <p:cNvSpPr/>
            <p:nvPr/>
          </p:nvSpPr>
          <p:spPr bwMode="auto">
            <a:xfrm>
              <a:off x="7279131" y="2500737"/>
              <a:ext cx="464229" cy="464229"/>
            </a:xfrm>
            <a:prstGeom prst="ellipse">
              <a:avLst/>
            </a:prstGeom>
            <a:solidFill>
              <a:srgbClr val="5A8C6F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  <p:sp>
          <p:nvSpPr>
            <p:cNvPr id="50" name="Oval 73">
              <a:extLst>
                <a:ext uri="{FF2B5EF4-FFF2-40B4-BE49-F238E27FC236}">
                  <a16:creationId xmlns:a16="http://schemas.microsoft.com/office/drawing/2014/main" id="{BF764E03-C4A5-48A3-8DAC-FDC876CE83F9}"/>
                </a:ext>
              </a:extLst>
            </p:cNvPr>
            <p:cNvSpPr/>
            <p:nvPr/>
          </p:nvSpPr>
          <p:spPr bwMode="auto">
            <a:xfrm>
              <a:off x="6704953" y="4809666"/>
              <a:ext cx="464229" cy="464229"/>
            </a:xfrm>
            <a:prstGeom prst="ellipse">
              <a:avLst/>
            </a:prstGeom>
            <a:solidFill>
              <a:srgbClr val="5A8C6F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  <p:sp>
          <p:nvSpPr>
            <p:cNvPr id="51" name="Oval 74">
              <a:extLst>
                <a:ext uri="{FF2B5EF4-FFF2-40B4-BE49-F238E27FC236}">
                  <a16:creationId xmlns:a16="http://schemas.microsoft.com/office/drawing/2014/main" id="{9F33CA22-F671-4C98-9D0F-A949C063D297}"/>
                </a:ext>
              </a:extLst>
            </p:cNvPr>
            <p:cNvSpPr/>
            <p:nvPr/>
          </p:nvSpPr>
          <p:spPr bwMode="auto">
            <a:xfrm>
              <a:off x="4444891" y="4235488"/>
              <a:ext cx="464229" cy="464229"/>
            </a:xfrm>
            <a:prstGeom prst="ellipse">
              <a:avLst/>
            </a:prstGeom>
            <a:solidFill>
              <a:srgbClr val="5A8C6F"/>
            </a:solidFill>
            <a:ln w="28575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E83F686D-44B6-4700-A214-73B67DF50589}"/>
              </a:ext>
            </a:extLst>
          </p:cNvPr>
          <p:cNvGrpSpPr/>
          <p:nvPr/>
        </p:nvGrpSpPr>
        <p:grpSpPr>
          <a:xfrm>
            <a:off x="8650947" y="4762025"/>
            <a:ext cx="2879569" cy="866137"/>
            <a:chOff x="8601584" y="1451933"/>
            <a:chExt cx="2196245" cy="866137"/>
          </a:xfrm>
        </p:grpSpPr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id="{9C7E1053-441E-47D3-B322-2A27E55CAD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</p:spPr>
          <p:txBody>
            <a:bodyPr wrap="none" lIns="288000" tIns="0" rIns="480000" bIns="0" anchor="ctr" anchorCtr="0">
              <a:normAutofit/>
            </a:bodyPr>
            <a:lstStyle/>
            <a:p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AA8CA8C1-69D0-45C7-9A0E-D73213FF41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</p:spPr>
          <p:txBody>
            <a:bodyPr wrap="square" lIns="288000" tIns="0" rIns="480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55" name="Group 21">
            <a:extLst>
              <a:ext uri="{FF2B5EF4-FFF2-40B4-BE49-F238E27FC236}">
                <a16:creationId xmlns:a16="http://schemas.microsoft.com/office/drawing/2014/main" id="{4ED426F8-A674-4F6F-A131-306A73DDE0E4}"/>
              </a:ext>
            </a:extLst>
          </p:cNvPr>
          <p:cNvGrpSpPr/>
          <p:nvPr/>
        </p:nvGrpSpPr>
        <p:grpSpPr>
          <a:xfrm>
            <a:off x="1271087" y="4762025"/>
            <a:ext cx="2913191" cy="866137"/>
            <a:chOff x="1415480" y="1669738"/>
            <a:chExt cx="2913191" cy="866137"/>
          </a:xfrm>
        </p:grpSpPr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C3F03CCF-16E3-4D95-958A-4EDDB74187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480000" tIns="0" rIns="288000" bIns="0" anchor="ctr" anchorCtr="0">
              <a:normAutofit/>
            </a:bodyPr>
            <a:lstStyle/>
            <a:p>
              <a:pPr algn="r"/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B92A32EB-00DD-4A8F-A2A8-1C03744FC8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</p:spPr>
          <p:txBody>
            <a:bodyPr wrap="square" lIns="480000" tIns="0" rIns="28800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1067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7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58" name="Group 24">
            <a:extLst>
              <a:ext uri="{FF2B5EF4-FFF2-40B4-BE49-F238E27FC236}">
                <a16:creationId xmlns:a16="http://schemas.microsoft.com/office/drawing/2014/main" id="{9313D47F-AAA8-4BE7-A28A-078627FD8A6F}"/>
              </a:ext>
            </a:extLst>
          </p:cNvPr>
          <p:cNvGrpSpPr/>
          <p:nvPr/>
        </p:nvGrpSpPr>
        <p:grpSpPr>
          <a:xfrm>
            <a:off x="8650947" y="1990549"/>
            <a:ext cx="2879569" cy="866137"/>
            <a:chOff x="8601584" y="1451933"/>
            <a:chExt cx="2196245" cy="866137"/>
          </a:xfrm>
        </p:grpSpPr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5CDAE84E-3D2C-41DA-B8BB-F6B7A14085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</p:spPr>
          <p:txBody>
            <a:bodyPr wrap="none" lIns="288000" tIns="0" rIns="480000" bIns="0" anchor="ctr" anchorCtr="0">
              <a:normAutofit/>
            </a:bodyPr>
            <a:lstStyle/>
            <a:p>
              <a:r>
                <a:rPr lang="zh-CN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89F2B510-8D71-4816-B637-D5D76F63DF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</p:spPr>
          <p:txBody>
            <a:bodyPr wrap="square" lIns="288000" tIns="0" rIns="480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61" name="Group 27">
            <a:extLst>
              <a:ext uri="{FF2B5EF4-FFF2-40B4-BE49-F238E27FC236}">
                <a16:creationId xmlns:a16="http://schemas.microsoft.com/office/drawing/2014/main" id="{6DC31424-0150-49E3-8DDF-8AFF5C04CCE3}"/>
              </a:ext>
            </a:extLst>
          </p:cNvPr>
          <p:cNvGrpSpPr/>
          <p:nvPr/>
        </p:nvGrpSpPr>
        <p:grpSpPr>
          <a:xfrm>
            <a:off x="1271087" y="1990549"/>
            <a:ext cx="2913191" cy="866137"/>
            <a:chOff x="1415480" y="1669738"/>
            <a:chExt cx="2913191" cy="866137"/>
          </a:xfrm>
        </p:grpSpPr>
        <p:sp>
          <p:nvSpPr>
            <p:cNvPr id="62" name="TextBox 28">
              <a:extLst>
                <a:ext uri="{FF2B5EF4-FFF2-40B4-BE49-F238E27FC236}">
                  <a16:creationId xmlns:a16="http://schemas.microsoft.com/office/drawing/2014/main" id="{14A8C423-ADCB-4AE9-A29E-4D39EF24907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</p:spPr>
          <p:txBody>
            <a:bodyPr wrap="none" lIns="480000" tIns="0" rIns="288000" bIns="0" anchor="ctr" anchorCtr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63" name="TextBox 29">
              <a:extLst>
                <a:ext uri="{FF2B5EF4-FFF2-40B4-BE49-F238E27FC236}">
                  <a16:creationId xmlns:a16="http://schemas.microsoft.com/office/drawing/2014/main" id="{A5751736-607A-426E-AA18-5A3D9C6E30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</p:spPr>
          <p:txBody>
            <a:bodyPr wrap="square" lIns="480000" tIns="0" rIns="288000" bIns="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67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03A43F8-D56D-452B-9EC3-D273D91CB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21" y="6398709"/>
            <a:ext cx="1413758" cy="3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3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142</Words>
  <Application>Microsoft Office PowerPoint</Application>
  <PresentationFormat>宽屏</PresentationFormat>
  <Paragraphs>33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华文行楷</vt:lpstr>
      <vt:lpstr>华文隶书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gabriel.bun@gmail.com</dc:creator>
  <cp:lastModifiedBy>gabriel.bun@gmail.com</cp:lastModifiedBy>
  <cp:revision>13</cp:revision>
  <dcterms:created xsi:type="dcterms:W3CDTF">2019-07-08T03:13:32Z</dcterms:created>
  <dcterms:modified xsi:type="dcterms:W3CDTF">2019-07-15T06:28:09Z</dcterms:modified>
</cp:coreProperties>
</file>